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1D0D"/>
    <a:srgbClr val="D63C2B"/>
    <a:srgbClr val="006FB3"/>
    <a:srgbClr val="35BBE2"/>
    <a:srgbClr val="C05426"/>
    <a:srgbClr val="FDB714"/>
    <a:srgbClr val="FFFFFF"/>
    <a:srgbClr val="939392"/>
    <a:srgbClr val="565756"/>
    <a:srgbClr val="5353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70" d="100"/>
          <a:sy n="70" d="100"/>
        </p:scale>
        <p:origin x="-1506" y="192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612279" cy="10693400"/>
          </a:xfrm>
          <a:prstGeom prst="rect">
            <a:avLst/>
          </a:prstGeom>
          <a:gradFill>
            <a:gsLst>
              <a:gs pos="0">
                <a:srgbClr val="D63C2B"/>
              </a:gs>
              <a:gs pos="100000">
                <a:srgbClr val="8A1D0D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007015" y="1314252"/>
            <a:ext cx="39419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solidFill>
                  <a:srgbClr val="4A4949"/>
                </a:solidFill>
              </a:rPr>
              <a:t>«полученный товар превзошел просто все ожидания!»</a:t>
            </a:r>
            <a:endParaRPr lang="ru-RU" dirty="0">
              <a:solidFill>
                <a:srgbClr val="4A4949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676308" y="9739188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сайт:</a:t>
            </a:r>
            <a:endParaRPr lang="ru-RU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70594" y="9739188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www.kit5.ru</a:t>
            </a:r>
            <a:endParaRPr lang="ru-RU" sz="14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72319" y="522164"/>
            <a:ext cx="5112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4A4949"/>
                </a:solidFill>
              </a:rPr>
              <a:t>Отзывы наших клиентов</a:t>
            </a:r>
            <a:endParaRPr lang="ru-RU" sz="3200" i="1" dirty="0">
              <a:solidFill>
                <a:srgbClr val="4A4949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988542" y="2034831"/>
            <a:ext cx="39604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 universe is commonly defined as the totality of everything that exists including all physical matter and energy, the planets, stars, galaxies, and the</a:t>
            </a:r>
            <a:endParaRPr lang="ru-RU" sz="1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099813" y="3186460"/>
            <a:ext cx="23370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>
                <a:solidFill>
                  <a:schemeClr val="bg1">
                    <a:lumMod val="50000"/>
                  </a:schemeClr>
                </a:solidFill>
              </a:rPr>
              <a:t>Сергей, бизнес-</a:t>
            </a:r>
            <a:r>
              <a:rPr lang="ru-RU" sz="1200" i="1" dirty="0" err="1">
                <a:solidFill>
                  <a:schemeClr val="bg1">
                    <a:lumMod val="50000"/>
                  </a:schemeClr>
                </a:solidFill>
              </a:rPr>
              <a:t>коуч</a:t>
            </a:r>
            <a:endParaRPr lang="ru-RU" sz="12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07015" y="4206766"/>
            <a:ext cx="39419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solidFill>
                  <a:srgbClr val="4A4949"/>
                </a:solidFill>
              </a:rPr>
              <a:t>«лучшая компания, с которой приходилось сотрудничать»</a:t>
            </a:r>
            <a:endParaRPr lang="ru-RU" dirty="0">
              <a:solidFill>
                <a:srgbClr val="4A4949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07015" y="6786860"/>
            <a:ext cx="3941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solidFill>
                  <a:srgbClr val="4A4949"/>
                </a:solidFill>
              </a:rPr>
              <a:t>«лучше не бывает»</a:t>
            </a:r>
            <a:endParaRPr lang="ru-RU" dirty="0">
              <a:solidFill>
                <a:srgbClr val="4A4949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988542" y="4916921"/>
            <a:ext cx="396044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 universe is commonly defined as the totality of everything that exists including all physical matter and energy, the planets, stars, galaxies, </a:t>
            </a:r>
            <a:endParaRPr lang="ru-RU" sz="1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988542" y="7215723"/>
            <a:ext cx="396044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 universe is commonly defined as the totality of everything that exists including all physical matter and energy, the planets, stars, galaxies, </a:t>
            </a:r>
            <a:endParaRPr lang="ru-RU" sz="1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099813" y="5778748"/>
            <a:ext cx="23370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>
                <a:solidFill>
                  <a:schemeClr val="bg1">
                    <a:lumMod val="50000"/>
                  </a:schemeClr>
                </a:solidFill>
              </a:rPr>
              <a:t>ООО «</a:t>
            </a:r>
            <a:r>
              <a:rPr lang="ru-RU" sz="1200" i="1" dirty="0" err="1">
                <a:solidFill>
                  <a:schemeClr val="bg1">
                    <a:lumMod val="50000"/>
                  </a:schemeClr>
                </a:solidFill>
              </a:rPr>
              <a:t>Валенжи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</a:rPr>
              <a:t>»</a:t>
            </a:r>
            <a:endParaRPr lang="ru-RU" sz="12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099813" y="8000553"/>
            <a:ext cx="23370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>
                <a:solidFill>
                  <a:schemeClr val="bg1">
                    <a:lumMod val="50000"/>
                  </a:schemeClr>
                </a:solidFill>
              </a:rPr>
              <a:t>Денис, экономист</a:t>
            </a:r>
            <a:endParaRPr lang="ru-RU" sz="1200" i="1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972319" y="3834532"/>
            <a:ext cx="6336704" cy="0"/>
          </a:xfrm>
          <a:prstGeom prst="line">
            <a:avLst/>
          </a:prstGeom>
          <a:ln w="57150" cap="rnd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972319" y="6426820"/>
            <a:ext cx="6336704" cy="0"/>
          </a:xfrm>
          <a:prstGeom prst="line">
            <a:avLst/>
          </a:prstGeom>
          <a:ln w="57150" cap="rnd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494" y="1427731"/>
            <a:ext cx="1804630" cy="1438299"/>
          </a:xfrm>
          <a:prstGeom prst="roundRect">
            <a:avLst/>
          </a:prstGeom>
        </p:spPr>
      </p:pic>
      <p:pic>
        <p:nvPicPr>
          <p:cNvPr id="36" name="Рисунок 3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494" y="4307408"/>
            <a:ext cx="1804629" cy="1438299"/>
          </a:xfrm>
          <a:prstGeom prst="round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494" y="6873188"/>
            <a:ext cx="1804629" cy="1438299"/>
          </a:xfrm>
          <a:prstGeom prst="roundRect">
            <a:avLst/>
          </a:prstGeom>
        </p:spPr>
      </p:pic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127</Words>
  <Application>Microsoft Office PowerPoint</Application>
  <PresentationFormat>Произвольный</PresentationFormat>
  <Paragraphs>16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12</cp:revision>
  <dcterms:created xsi:type="dcterms:W3CDTF">2011-06-17T23:30:18Z</dcterms:created>
  <dcterms:modified xsi:type="dcterms:W3CDTF">2011-06-21T00:15:08Z</dcterms:modified>
</cp:coreProperties>
</file>